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7" r:id="rId2"/>
    <p:sldId id="261" r:id="rId3"/>
  </p:sldIdLst>
  <p:sldSz cx="43891200" cy="32918400"/>
  <p:notesSz cx="6858000" cy="9144000"/>
  <p:defaultTextStyle>
    <a:defPPr>
      <a:defRPr lang="en-US"/>
    </a:defPPr>
    <a:lvl1pPr marL="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pos="1382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51" autoAdjust="0"/>
    <p:restoredTop sz="88930" autoAdjust="0"/>
  </p:normalViewPr>
  <p:slideViewPr>
    <p:cSldViewPr>
      <p:cViewPr varScale="1">
        <p:scale>
          <a:sx n="19" d="100"/>
          <a:sy n="19" d="100"/>
        </p:scale>
        <p:origin x="2352" y="102"/>
      </p:cViewPr>
      <p:guideLst>
        <p:guide orient="horz" pos="10368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324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59D057C-C781-10E7-816E-ED4CD880D18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8E5BCC-2636-9BA7-E260-3A5366CD2FA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50C676-2EC2-4B9A-AB72-60C67EF2FF06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29D206-79B7-5280-E668-BEF45A1D884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04885E-B463-392B-A5AC-16406CEA246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74526F-4685-4778-B9F0-FF74A5A67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9767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11FA28-4ABF-468A-A77C-6499CDC2F1AF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E4A84A-AEDB-4C19-93CE-6410AF829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46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389120" rtl="0" eaLnBrk="1" latinLnBrk="0" hangingPunct="1">
      <a:defRPr sz="576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4389120" rtl="0" eaLnBrk="1" latinLnBrk="0" hangingPunct="1">
      <a:defRPr sz="576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4389120" rtl="0" eaLnBrk="1" latinLnBrk="0" hangingPunct="1">
      <a:defRPr sz="576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4389120" rtl="0" eaLnBrk="1" latinLnBrk="0" hangingPunct="1">
      <a:defRPr sz="576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4389120" rtl="0" eaLnBrk="1" latinLnBrk="0" hangingPunct="1">
      <a:defRPr sz="576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4389120" rtl="0" eaLnBrk="1" latinLnBrk="0" hangingPunct="1">
      <a:defRPr sz="576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4389120" rtl="0" eaLnBrk="1" latinLnBrk="0" hangingPunct="1">
      <a:defRPr sz="576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4389120" rtl="0" eaLnBrk="1" latinLnBrk="0" hangingPunct="1">
      <a:defRPr sz="576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4389120" rtl="0" eaLnBrk="1" latinLnBrk="0" hangingPunct="1">
      <a:defRPr sz="576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FD813711-D4E8-67D4-3F9A-B24E9510A6D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840480" y="2326733"/>
            <a:ext cx="36210240" cy="1026067"/>
          </a:xfrm>
        </p:spPr>
        <p:txBody>
          <a:bodyPr anchor="b">
            <a:normAutofit/>
          </a:bodyPr>
          <a:lstStyle>
            <a:lvl1pPr marL="0" indent="0" algn="ctr">
              <a:buNone/>
              <a:defRPr sz="4000" b="1" spc="1080">
                <a:solidFill>
                  <a:srgbClr val="00BCE4"/>
                </a:solidFill>
                <a:latin typeface="+mj-lt"/>
              </a:defRPr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n-US" dirty="0"/>
              <a:t>CLICK TO EDIT AUTHOR LIST</a:t>
            </a:r>
          </a:p>
        </p:txBody>
      </p:sp>
    </p:spTree>
    <p:extLst>
      <p:ext uri="{BB962C8B-B14F-4D97-AF65-F5344CB8AC3E}">
        <p14:creationId xmlns:p14="http://schemas.microsoft.com/office/powerpoint/2010/main" val="4264060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40480" y="371921"/>
            <a:ext cx="36210240" cy="1954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4389127"/>
            <a:ext cx="39502080" cy="262499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7" name="AutoShape 7"/>
          <p:cNvCxnSpPr>
            <a:cxnSpLocks noChangeShapeType="1"/>
          </p:cNvCxnSpPr>
          <p:nvPr userDrawn="1"/>
        </p:nvCxnSpPr>
        <p:spPr bwMode="auto">
          <a:xfrm>
            <a:off x="0" y="3339168"/>
            <a:ext cx="43891200" cy="0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</p:spPr>
      </p:cxnSp>
      <p:sp>
        <p:nvSpPr>
          <p:cNvPr id="4" name="TextBox 3"/>
          <p:cNvSpPr txBox="1"/>
          <p:nvPr userDrawn="1"/>
        </p:nvSpPr>
        <p:spPr>
          <a:xfrm>
            <a:off x="274322" y="31662679"/>
            <a:ext cx="131467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/>
              <a:t>2024 </a:t>
            </a:r>
            <a:r>
              <a:rPr lang="en-US" sz="4800" dirty="0" err="1"/>
              <a:t>GOMACTech</a:t>
            </a:r>
            <a:r>
              <a:rPr lang="en-US" sz="4800" baseline="0" dirty="0"/>
              <a:t>  |  &lt;Date of Poster e.g. 19 MAR 2024&gt;</a:t>
            </a:r>
            <a:endParaRPr lang="en-US" sz="48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C9662F2-43E4-1114-DFDD-CCB784743FA4}"/>
              </a:ext>
            </a:extLst>
          </p:cNvPr>
          <p:cNvSpPr txBox="1"/>
          <p:nvPr userDrawn="1"/>
        </p:nvSpPr>
        <p:spPr>
          <a:xfrm>
            <a:off x="19385412" y="3"/>
            <a:ext cx="5120377" cy="9048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5280" dirty="0">
                <a:solidFill>
                  <a:srgbClr val="00B050"/>
                </a:solidFill>
              </a:rPr>
              <a:t>CUI//CTI///DL ONLY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051331-5251-C1C3-1A70-8F311822041A}"/>
              </a:ext>
            </a:extLst>
          </p:cNvPr>
          <p:cNvSpPr txBox="1"/>
          <p:nvPr userDrawn="1"/>
        </p:nvSpPr>
        <p:spPr>
          <a:xfrm>
            <a:off x="19462356" y="31651591"/>
            <a:ext cx="4966488" cy="9048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5280" dirty="0">
                <a:solidFill>
                  <a:srgbClr val="00B050"/>
                </a:solidFill>
              </a:rPr>
              <a:t>CUI//CTI//DL ONLY</a:t>
            </a:r>
          </a:p>
        </p:txBody>
      </p:sp>
      <p:pic>
        <p:nvPicPr>
          <p:cNvPr id="5" name="Picture 4" descr="A picture containing logo&#10;&#10;Description automatically generated">
            <a:extLst>
              <a:ext uri="{FF2B5EF4-FFF2-40B4-BE49-F238E27FC236}">
                <a16:creationId xmlns:a16="http://schemas.microsoft.com/office/drawing/2014/main" id="{5B5881C8-1CFC-1BF7-58E3-7FFB50CB6B9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198" y="-11597"/>
            <a:ext cx="3231845" cy="3266861"/>
          </a:xfrm>
          <a:prstGeom prst="rect">
            <a:avLst/>
          </a:prstGeom>
          <a:noFill/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FD773B09-267B-1B93-3314-BBA15CB1D116}"/>
              </a:ext>
            </a:extLst>
          </p:cNvPr>
          <p:cNvSpPr/>
          <p:nvPr userDrawn="1"/>
        </p:nvSpPr>
        <p:spPr>
          <a:xfrm>
            <a:off x="39502080" y="87785"/>
            <a:ext cx="4389120" cy="2806922"/>
          </a:xfrm>
          <a:prstGeom prst="rect">
            <a:avLst/>
          </a:prstGeom>
          <a:noFill/>
        </p:spPr>
        <p:txBody>
          <a:bodyPr wrap="square" lIns="438912" tIns="219456" rIns="438912" bIns="219456">
            <a:spAutoFit/>
          </a:bodyPr>
          <a:lstStyle/>
          <a:p>
            <a:pPr algn="ctr"/>
            <a:r>
              <a:rPr lang="en-US" sz="7680" b="0" cap="none" spc="0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Company</a:t>
            </a:r>
          </a:p>
          <a:p>
            <a:pPr algn="ctr"/>
            <a:r>
              <a:rPr lang="en-US" sz="7680" b="0" cap="none" spc="0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1511513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4389120" rtl="0" eaLnBrk="1" latinLnBrk="0" hangingPunct="1">
        <a:spcBef>
          <a:spcPct val="0"/>
        </a:spcBef>
        <a:buNone/>
        <a:defRPr sz="8000" b="1" kern="1200">
          <a:solidFill>
            <a:schemeClr val="tx1"/>
          </a:solidFill>
          <a:latin typeface="Arial Narrow" panose="020B0606020202030204" pitchFamily="34" charset="0"/>
          <a:ea typeface="+mj-ea"/>
          <a:cs typeface="+mj-cs"/>
        </a:defRPr>
      </a:lvl1pPr>
    </p:titleStyle>
    <p:bodyStyle>
      <a:lvl1pPr marL="1645920" indent="-1645920" algn="l" defTabSz="438912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36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1pPr>
      <a:lvl2pPr marL="3566160" indent="-1371600" algn="l" defTabSz="4389120" rtl="0" eaLnBrk="1" latinLnBrk="0" hangingPunct="1">
        <a:spcBef>
          <a:spcPct val="20000"/>
        </a:spcBef>
        <a:buFont typeface="Arial" panose="020B0604020202020204" pitchFamily="34" charset="0"/>
        <a:buChar char="–"/>
        <a:defRPr sz="1344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2pPr>
      <a:lvl3pPr marL="5486400" indent="-1097280" algn="l" defTabSz="4389120" rtl="0" eaLnBrk="1" latinLnBrk="0" hangingPunct="1">
        <a:spcBef>
          <a:spcPct val="200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3pPr>
      <a:lvl4pPr marL="7680960" indent="-1097280" algn="l" defTabSz="4389120" rtl="0" eaLnBrk="1" latinLnBrk="0" hangingPunct="1">
        <a:spcBef>
          <a:spcPct val="20000"/>
        </a:spcBef>
        <a:buFont typeface="Arial" panose="020B0604020202020204" pitchFamily="34" charset="0"/>
        <a:buChar char="–"/>
        <a:defRPr sz="96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4pPr>
      <a:lvl5pPr marL="9875520" indent="-1097280" algn="l" defTabSz="4389120" rtl="0" eaLnBrk="1" latinLnBrk="0" hangingPunct="1">
        <a:spcBef>
          <a:spcPct val="20000"/>
        </a:spcBef>
        <a:buFont typeface="Arial" panose="020B0604020202020204" pitchFamily="34" charset="0"/>
        <a:buChar char="»"/>
        <a:defRPr sz="96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5pPr>
      <a:lvl6pPr marL="12070080" indent="-1097280" algn="l" defTabSz="4389120" rtl="0" eaLnBrk="1" latinLnBrk="0" hangingPunct="1">
        <a:spcBef>
          <a:spcPct val="200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spcBef>
          <a:spcPct val="200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spcBef>
          <a:spcPct val="200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spcBef>
          <a:spcPct val="200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POSTER TEMPLATE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194560" y="4389127"/>
            <a:ext cx="39502080" cy="2624990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Size is 48 inches x 36 inches.</a:t>
            </a:r>
          </a:p>
          <a:p>
            <a:r>
              <a:rPr lang="en-US" dirty="0"/>
              <a:t>This template is for CTI Controlled Unclassified Information (CUI). 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CUI//CTI//DL ONLY</a:t>
            </a:r>
            <a:r>
              <a:rPr lang="en-US" dirty="0"/>
              <a:t> is to be used on the top and bottom of each poster.</a:t>
            </a:r>
          </a:p>
          <a:p>
            <a:pPr lvl="1"/>
            <a:r>
              <a:rPr lang="en-US" dirty="0"/>
              <a:t>Only use the DL ONLY value indicated in the poster template.</a:t>
            </a:r>
          </a:p>
          <a:p>
            <a:r>
              <a:rPr lang="en-US" dirty="0"/>
              <a:t>Please be sure that the year on the poster and poster master slide reflect the year of GOMAC the presentation will be given. (e.g. 2024)</a:t>
            </a:r>
          </a:p>
          <a:p>
            <a:pPr lvl="1"/>
            <a:r>
              <a:rPr lang="en-US" dirty="0"/>
              <a:t>In MSPPT 365 (Version 2309), click on the ‘View’ ribbon tab then the ‘Slide Master’ button.</a:t>
            </a:r>
          </a:p>
          <a:p>
            <a:r>
              <a:rPr lang="en-US" dirty="0"/>
              <a:t>For further guidance, please refer to “Information Markings Guidance: Markings for </a:t>
            </a:r>
            <a:r>
              <a:rPr lang="en-US" dirty="0" err="1"/>
              <a:t>GOMACTech</a:t>
            </a:r>
            <a:r>
              <a:rPr lang="en-US" dirty="0"/>
              <a:t> Papers” found alongside the conference templates.</a:t>
            </a:r>
          </a:p>
        </p:txBody>
      </p:sp>
    </p:spTree>
    <p:extLst>
      <p:ext uri="{BB962C8B-B14F-4D97-AF65-F5344CB8AC3E}">
        <p14:creationId xmlns:p14="http://schemas.microsoft.com/office/powerpoint/2010/main" val="1839631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F93E21E-4D55-316B-904E-2F6128102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8000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CEFD5CF-280D-EC4B-73B0-FEDFF774E4E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4000" b="0" dirty="0">
              <a:solidFill>
                <a:srgbClr val="004B8D"/>
              </a:solidFill>
              <a:cs typeface="Arial" charset="0"/>
            </a:endParaRPr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id="{6E40F275-893C-7701-D368-2B8D25257A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21800" y="27813000"/>
            <a:ext cx="8686800" cy="3048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Controlled by: &lt;Gov Agency&gt;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Controlled by: &lt;Lower-level Gov Agency/Gov Department&gt;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CUI Category: CTI, EXPT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Distribution/Dissemination Control: DL ONLY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Dissemination List: FEDCON or U.S. Persons in physical attendance during GOMACTech-2024 Conference.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POC: &lt;Gov PoC Name&gt;, &lt;Gov PoC Email&gt;</a:t>
            </a:r>
          </a:p>
        </p:txBody>
      </p:sp>
    </p:spTree>
    <p:extLst>
      <p:ext uri="{BB962C8B-B14F-4D97-AF65-F5344CB8AC3E}">
        <p14:creationId xmlns:p14="http://schemas.microsoft.com/office/powerpoint/2010/main" val="8143820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Arial Narrow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9602</TotalTime>
  <Words>189</Words>
  <Application>Microsoft Office PowerPoint</Application>
  <PresentationFormat>Custom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Arial Narrow</vt:lpstr>
      <vt:lpstr>Calibri</vt:lpstr>
      <vt:lpstr>Office Theme</vt:lpstr>
      <vt:lpstr>POSTER TEMPLATE</vt:lpstr>
      <vt:lpstr>PowerPoint Presentation</vt:lpstr>
    </vt:vector>
  </TitlesOfParts>
  <Company>GOMACTech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GOMACTech MSPPT Template</dc:title>
  <dc:creator>GOMAC</dc:creator>
  <cp:lastModifiedBy>Vipul J. Patel</cp:lastModifiedBy>
  <cp:revision>34</cp:revision>
  <dcterms:created xsi:type="dcterms:W3CDTF">2015-11-19T17:43:58Z</dcterms:created>
  <dcterms:modified xsi:type="dcterms:W3CDTF">2024-01-03T20:53:12Z</dcterms:modified>
</cp:coreProperties>
</file>